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73" r:id="rId9"/>
    <p:sldId id="278" r:id="rId10"/>
    <p:sldId id="288" r:id="rId11"/>
    <p:sldId id="289" r:id="rId12"/>
    <p:sldId id="285" r:id="rId13"/>
    <p:sldId id="274" r:id="rId14"/>
    <p:sldId id="290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9287" autoAdjust="0"/>
  </p:normalViewPr>
  <p:slideViewPr>
    <p:cSldViewPr snapToGrid="0" snapToObjects="1">
      <p:cViewPr varScale="1">
        <p:scale>
          <a:sx n="90" d="100"/>
          <a:sy n="90" d="100"/>
        </p:scale>
        <p:origin x="-19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06" y="534672"/>
            <a:ext cx="1856955" cy="1354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51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12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</p:spTree>
    <p:extLst>
      <p:ext uri="{BB962C8B-B14F-4D97-AF65-F5344CB8AC3E}">
        <p14:creationId xmlns=""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21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138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="" xmlns:p14="http://schemas.microsoft.com/office/powerpoint/2010/main" val="591382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279</Words>
  <Application>Microsoft Macintosh PowerPoint</Application>
  <PresentationFormat>On-screen Show (16:9)</PresentationFormat>
  <Paragraphs>106</Paragraphs>
  <Slides>18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Montserrat</vt:lpstr>
      <vt:lpstr>Open Sans</vt:lpstr>
      <vt:lpstr>Montserrat Regular</vt:lpstr>
      <vt:lpstr>Open Sans Regular</vt:lpstr>
      <vt:lpstr>Open Sans Light</vt:lpstr>
      <vt:lpstr>Telugu Sangam MN</vt:lpstr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Redis</vt:lpstr>
      <vt:lpstr>Redis : Problems Encountered</vt:lpstr>
      <vt:lpstr>Redis Storage</vt:lpstr>
      <vt:lpstr>Redis Storage</vt:lpstr>
      <vt:lpstr>NOSQL Databses: Neo4j</vt:lpstr>
      <vt:lpstr>NOSQL Databses: RethinkDB</vt:lpstr>
      <vt:lpstr>CI: Travis CI</vt:lpstr>
      <vt:lpstr>Live demo</vt:lpstr>
      <vt:lpstr>Slide 16</vt:lpstr>
      <vt:lpstr>Literature</vt:lpstr>
      <vt:lpstr>Q &amp; A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Sonali</cp:lastModifiedBy>
  <cp:revision>76</cp:revision>
  <dcterms:modified xsi:type="dcterms:W3CDTF">2017-07-10T11:54:42Z</dcterms:modified>
</cp:coreProperties>
</file>